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DCE9"/>
    <a:srgbClr val="1C3B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olyn Mosier" userId="0fc5d8324bf19b4b" providerId="LiveId" clId="{DDD674CE-C14F-45B9-B8A8-6EF89A2EFC5E}"/>
    <pc:docChg chg="modSld">
      <pc:chgData name="Carolyn Mosier" userId="0fc5d8324bf19b4b" providerId="LiveId" clId="{DDD674CE-C14F-45B9-B8A8-6EF89A2EFC5E}" dt="2025-02-21T16:22:38.342" v="80" actId="255"/>
      <pc:docMkLst>
        <pc:docMk/>
      </pc:docMkLst>
      <pc:sldChg chg="modSp mod">
        <pc:chgData name="Carolyn Mosier" userId="0fc5d8324bf19b4b" providerId="LiveId" clId="{DDD674CE-C14F-45B9-B8A8-6EF89A2EFC5E}" dt="2025-02-21T16:22:38.342" v="80" actId="255"/>
        <pc:sldMkLst>
          <pc:docMk/>
          <pc:sldMk cId="3685708995" sldId="256"/>
        </pc:sldMkLst>
        <pc:spChg chg="mod">
          <ac:chgData name="Carolyn Mosier" userId="0fc5d8324bf19b4b" providerId="LiveId" clId="{DDD674CE-C14F-45B9-B8A8-6EF89A2EFC5E}" dt="2025-02-21T16:22:38.342" v="80" actId="255"/>
          <ac:spMkLst>
            <pc:docMk/>
            <pc:sldMk cId="3685708995" sldId="256"/>
            <ac:spMk id="2" creationId="{FDDD6404-B30E-278D-150C-A30A20FE2D6E}"/>
          </ac:spMkLst>
        </pc:spChg>
        <pc:spChg chg="mod">
          <ac:chgData name="Carolyn Mosier" userId="0fc5d8324bf19b4b" providerId="LiveId" clId="{DDD674CE-C14F-45B9-B8A8-6EF89A2EFC5E}" dt="2025-02-21T16:19:11.813" v="33" actId="20577"/>
          <ac:spMkLst>
            <pc:docMk/>
            <pc:sldMk cId="3685708995" sldId="256"/>
            <ac:spMk id="5" creationId="{CFE0B572-DFF7-D067-857F-383F94C07416}"/>
          </ac:spMkLst>
        </pc:spChg>
        <pc:spChg chg="mod">
          <ac:chgData name="Carolyn Mosier" userId="0fc5d8324bf19b4b" providerId="LiveId" clId="{DDD674CE-C14F-45B9-B8A8-6EF89A2EFC5E}" dt="2025-02-21T16:20:56.528" v="40" actId="122"/>
          <ac:spMkLst>
            <pc:docMk/>
            <pc:sldMk cId="3685708995" sldId="256"/>
            <ac:spMk id="17" creationId="{87EB1E81-15A8-1DE3-653E-3211552A8812}"/>
          </ac:spMkLst>
        </pc:spChg>
        <pc:picChg chg="mod">
          <ac:chgData name="Carolyn Mosier" userId="0fc5d8324bf19b4b" providerId="LiveId" clId="{DDD674CE-C14F-45B9-B8A8-6EF89A2EFC5E}" dt="2025-02-21T16:18:20.599" v="7" actId="1076"/>
          <ac:picMkLst>
            <pc:docMk/>
            <pc:sldMk cId="3685708995" sldId="256"/>
            <ac:picMk id="15" creationId="{58E0864C-F781-2A97-5888-639A311BBC09}"/>
          </ac:picMkLst>
        </pc:picChg>
      </pc:sldChg>
    </pc:docChg>
  </pc:docChgLst>
</pc:chgInfo>
</file>

<file path=ppt/media/image1.jpe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2C9E1-7D2B-9C61-61A2-4A68D6193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FEDBF8-074D-8A17-9F9F-95B25C669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6691F-E15B-008A-A224-95E5DE01C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70FAB-0288-8A65-19F0-B16D7EBF6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99047-58C0-EB7F-1391-37FD0C3AB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0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D72B4-8CEF-C414-0B90-4103EE231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B6DE70-10C1-7BFC-3B35-D78C02233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1CB5A-3244-9337-9D34-FD7706BAB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2B19E-3B42-5154-5A4D-FDF81FBF0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22D99-4470-514D-AF38-6AAA2285B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10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85FFF9-9764-D54D-37B3-AC37A8ABB1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8FCA2F-D72B-967B-33CD-70FC4BE99A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FA63C-2BC3-70AA-F3EC-A0783AC34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50824-9B9B-4EAA-17E1-B267DEE72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4C4EA-6DDC-F297-C8A2-D2BF04400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800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B426E-277C-FA85-EFAF-B3D813745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31E1B-F314-BE66-B974-1CC910402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506F8-149A-15D3-DF3C-06846DEAE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7AB4-2B73-A36B-1C74-03C5298E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D9A90-BACF-31B6-1813-72737081D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19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C0BF-982B-34F8-4A93-CB56B7A92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E16C65-4E88-CB1B-0AFD-EB9213F39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6EDF2-9356-8195-0843-35AFB463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8D08B-B7E6-50CB-57AB-615A437A5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E6381-7DFB-7850-81D1-85DEA7FF1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030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B72BC-0926-A82A-5B47-9AECBDD4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20994-E486-06D1-C51C-63FF9EB88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018DF5-D1E5-FA82-70A5-800FE5A90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7159E-100A-9B80-E843-9E6533688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ECBC47-09BB-5BA0-FE73-912086786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BE7413-26B9-4E11-952D-A7275361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46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9E7C2-4B12-2CAF-68D6-FDD00AA7F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FE9C4-7E5B-BF93-30F4-2AF54F9EA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8BB109-23E9-1796-85F9-3F5A359DB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307D54-D4F1-2DCB-3D5E-1947EB667C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9D8998-2132-BBC3-380B-0F684EE5B7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A98CF2-EF29-C382-26CF-A639DADB0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2EE715-D575-F931-021A-BF4634996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814177-0A55-9C4E-129A-BD9C71993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32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1C125-A2D8-582C-77CC-0D8496CB5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2D8C86-A39C-8672-4CB7-EA5BD257B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F9F7B3-4349-F401-C3DE-7B025AF2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DB7DD-AB66-5C3A-7326-8826E88A6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73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E74F7A-FF51-57FA-FC6A-24AECEB4C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F51B11-D3C1-E788-0E93-8CCCFB80B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63801-6314-EA0B-0182-2F01504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207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94A28-2A21-1455-8BD9-86310B02C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88612-37F1-BB52-EF4C-AE72BCD2B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A0C215-114E-BE1C-B4EE-865DD334C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9CB35-9F6A-1B44-CACB-599A13EBD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9522BE-980C-9FFE-5AEE-4898AD7EF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1CC90-1DC9-0936-815D-F69C3F465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20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C7436-D03B-C4ED-3993-9A9F69C41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96F741-B85B-5AF8-78A6-355F7CE759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CD3DF3-41AC-3E1F-E726-155630FB2F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73536-0DEE-D969-81AE-EF5A87AEE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3FA5A-A426-1A42-C144-9347AA3D8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D3940-D497-EC99-9E16-64684992A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31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AE2B06-F39D-E52E-6C9C-5BC94EEF5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5DCD2-471A-1517-5E57-FFB793BB61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BE0DD-FB3B-1C1B-62CB-9D124861C6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4B9FF5-3F84-4483-931A-0246736B8EBD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670D5E-413B-D85E-B658-AFC84EC523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787ED-599B-3260-7347-155D550759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A4A83F-BC41-4EFC-8D8F-C85CA7280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33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C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D6404-B30E-278D-150C-A30A20FE2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3707" y="927097"/>
            <a:ext cx="2474768" cy="1963885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accent1"/>
                </a:solidFill>
                <a:latin typeface="Kalinga" panose="020B0502040204020203" pitchFamily="34" charset="0"/>
                <a:ea typeface="Kigelia" panose="020B0502040204020203" pitchFamily="34" charset="0"/>
                <a:cs typeface="Kalinga" panose="020B0502040204020203" pitchFamily="34" charset="0"/>
              </a:rPr>
              <a:t>Professional </a:t>
            </a:r>
            <a:br>
              <a:rPr lang="en-US" sz="1600" dirty="0">
                <a:solidFill>
                  <a:schemeClr val="accent1"/>
                </a:solidFill>
                <a:latin typeface="Kalinga" panose="020B0502040204020203" pitchFamily="34" charset="0"/>
                <a:ea typeface="Kigelia" panose="020B0502040204020203" pitchFamily="34" charset="0"/>
                <a:cs typeface="Kalinga" panose="020B0502040204020203" pitchFamily="34" charset="0"/>
              </a:rPr>
            </a:br>
            <a:r>
              <a:rPr lang="en-US" sz="1600" dirty="0">
                <a:solidFill>
                  <a:schemeClr val="accent1"/>
                </a:solidFill>
                <a:latin typeface="Kalinga" panose="020B0502040204020203" pitchFamily="34" charset="0"/>
                <a:ea typeface="Kigelia" panose="020B0502040204020203" pitchFamily="34" charset="0"/>
                <a:cs typeface="Kalinga" panose="020B0502040204020203" pitchFamily="34" charset="0"/>
              </a:rPr>
              <a:t>in-home and telehealth breastfeeding </a:t>
            </a:r>
            <a:br>
              <a:rPr lang="en-US" sz="1600" dirty="0">
                <a:solidFill>
                  <a:schemeClr val="accent1"/>
                </a:solidFill>
                <a:latin typeface="Kalinga" panose="020B0502040204020203" pitchFamily="34" charset="0"/>
                <a:ea typeface="Kigelia" panose="020B0502040204020203" pitchFamily="34" charset="0"/>
                <a:cs typeface="Kalinga" panose="020B0502040204020203" pitchFamily="34" charset="0"/>
              </a:rPr>
            </a:br>
            <a:r>
              <a:rPr lang="en-US" sz="1600" dirty="0">
                <a:solidFill>
                  <a:schemeClr val="accent1"/>
                </a:solidFill>
                <a:latin typeface="Kalinga" panose="020B0502040204020203" pitchFamily="34" charset="0"/>
                <a:ea typeface="Kigelia" panose="020B0502040204020203" pitchFamily="34" charset="0"/>
                <a:cs typeface="Kalinga" panose="020B0502040204020203" pitchFamily="34" charset="0"/>
              </a:rPr>
              <a:t>support in Northern Virginia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E2E003-C78F-86F3-3A2C-BC29459369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0B572-DFF7-D067-857F-383F94C07416}"/>
              </a:ext>
            </a:extLst>
          </p:cNvPr>
          <p:cNvSpPr txBox="1"/>
          <p:nvPr/>
        </p:nvSpPr>
        <p:spPr>
          <a:xfrm>
            <a:off x="2408093" y="342720"/>
            <a:ext cx="86007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Lactation     Contact     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Home       About Me      Services      FAQs      Insurance     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Success, 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LLC</a:t>
            </a:r>
          </a:p>
        </p:txBody>
      </p:sp>
      <p:pic>
        <p:nvPicPr>
          <p:cNvPr id="7" name="Picture 6" descr="A close-up of a mother and baby&#10;&#10;AI-generated content may be incorrect.">
            <a:extLst>
              <a:ext uri="{FF2B5EF4-FFF2-40B4-BE49-F238E27FC236}">
                <a16:creationId xmlns:a16="http://schemas.microsoft.com/office/drawing/2014/main" id="{58AA8887-03C0-D1CF-DFC2-F47AEE0DE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748" y="240722"/>
            <a:ext cx="1302327" cy="1302327"/>
          </a:xfrm>
          <a:prstGeom prst="rect">
            <a:avLst/>
          </a:prstGeom>
          <a:solidFill>
            <a:srgbClr val="CDDCE9"/>
          </a:solidFill>
        </p:spPr>
      </p:pic>
      <p:pic>
        <p:nvPicPr>
          <p:cNvPr id="9" name="Picture 8" descr="A person breastfeeding a baby&#10;&#10;AI-generated content may be incorrect.">
            <a:extLst>
              <a:ext uri="{FF2B5EF4-FFF2-40B4-BE49-F238E27FC236}">
                <a16:creationId xmlns:a16="http://schemas.microsoft.com/office/drawing/2014/main" id="{00ECC397-1895-5DBF-34DD-EB3F1408C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0830" y="1249365"/>
            <a:ext cx="7810500" cy="5207000"/>
          </a:xfrm>
          <a:prstGeom prst="rect">
            <a:avLst/>
          </a:prstGeom>
        </p:spPr>
      </p:pic>
      <p:pic>
        <p:nvPicPr>
          <p:cNvPr id="15" name="Picture 14" descr="A person smiling at the camera&#10;&#10;AI-generated content may be incorrect.">
            <a:extLst>
              <a:ext uri="{FF2B5EF4-FFF2-40B4-BE49-F238E27FC236}">
                <a16:creationId xmlns:a16="http://schemas.microsoft.com/office/drawing/2014/main" id="{58E0864C-F781-2A97-5888-639A311BBC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994"/>
          <a:stretch/>
        </p:blipFill>
        <p:spPr>
          <a:xfrm rot="16200000">
            <a:off x="864139" y="3106071"/>
            <a:ext cx="1732687" cy="149358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7EB1E81-15A8-1DE3-653E-3211552A8812}"/>
              </a:ext>
            </a:extLst>
          </p:cNvPr>
          <p:cNvSpPr txBox="1"/>
          <p:nvPr/>
        </p:nvSpPr>
        <p:spPr>
          <a:xfrm>
            <a:off x="585355" y="4949253"/>
            <a:ext cx="227214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by Carolyn Mosier</a:t>
            </a:r>
          </a:p>
          <a:p>
            <a:pPr algn="ctr"/>
            <a:r>
              <a:rPr lang="en-US" sz="1600" dirty="0">
                <a:solidFill>
                  <a:schemeClr val="accent1"/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APRN, IBCLC, RLC</a:t>
            </a:r>
          </a:p>
          <a:p>
            <a:pPr algn="ctr"/>
            <a:r>
              <a:rPr lang="en-US" sz="1600" dirty="0">
                <a:solidFill>
                  <a:schemeClr val="accent1"/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Call me for an appointment</a:t>
            </a:r>
          </a:p>
          <a:p>
            <a:pPr algn="ctr"/>
            <a:r>
              <a:rPr lang="en-US" sz="1600" dirty="0">
                <a:solidFill>
                  <a:schemeClr val="accent1"/>
                </a:solidFill>
                <a:latin typeface="Kalinga" panose="020B0502040204020203" pitchFamily="34" charset="0"/>
                <a:cs typeface="Kalinga" panose="020B0502040204020203" pitchFamily="34" charset="0"/>
              </a:rPr>
              <a:t>(703)599-9180</a:t>
            </a:r>
          </a:p>
        </p:txBody>
      </p:sp>
    </p:spTree>
    <p:extLst>
      <p:ext uri="{BB962C8B-B14F-4D97-AF65-F5344CB8AC3E}">
        <p14:creationId xmlns:p14="http://schemas.microsoft.com/office/powerpoint/2010/main" val="3685708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37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Kalinga</vt:lpstr>
      <vt:lpstr>Office Theme</vt:lpstr>
      <vt:lpstr>Professional  in-home and telehealth breastfeeding  support in Northern Virginia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Carolyn Mosier</dc:creator>
  <cp:lastModifiedBy>Carolyn Mosier</cp:lastModifiedBy>
  <cp:revision>1</cp:revision>
  <dcterms:created xsi:type="dcterms:W3CDTF">2025-02-21T15:57:23Z</dcterms:created>
  <dcterms:modified xsi:type="dcterms:W3CDTF">2025-02-21T16:22:45Z</dcterms:modified>
</cp:coreProperties>
</file>

<file path=docProps/thumbnail.jpeg>
</file>